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748" r:id="rId2"/>
    <p:sldId id="1282" r:id="rId3"/>
    <p:sldId id="1268" r:id="rId4"/>
    <p:sldId id="1283" r:id="rId5"/>
    <p:sldId id="1284" r:id="rId6"/>
    <p:sldId id="1269" r:id="rId7"/>
    <p:sldId id="1285" r:id="rId8"/>
    <p:sldId id="1270" r:id="rId9"/>
    <p:sldId id="1286" r:id="rId10"/>
    <p:sldId id="1287" r:id="rId11"/>
    <p:sldId id="1272" r:id="rId12"/>
    <p:sldId id="1273" r:id="rId13"/>
    <p:sldId id="1280" r:id="rId14"/>
    <p:sldId id="1274" r:id="rId15"/>
    <p:sldId id="1276" r:id="rId16"/>
    <p:sldId id="1279" r:id="rId17"/>
    <p:sldId id="1277" r:id="rId18"/>
    <p:sldId id="1278" r:id="rId19"/>
    <p:sldId id="1281" r:id="rId2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4664" autoAdjust="0"/>
  </p:normalViewPr>
  <p:slideViewPr>
    <p:cSldViewPr snapToGrid="0">
      <p:cViewPr varScale="1">
        <p:scale>
          <a:sx n="99" d="100"/>
          <a:sy n="99" d="100"/>
        </p:scale>
        <p:origin x="721" y="9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31971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23A99-A998-45F4-A8CB-60530915273F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222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6200"/>
            <a:ext cx="8229600" cy="477996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A336-1B04-463A-A2E8-F99B8392DB42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39B06-2142-4E8A-ADE4-9F246357E021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C67C5-8E23-4D6F-A9A9-18C6CFC10639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08FB-899B-415F-9DC5-8419D6B841D8}" type="datetime1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F2C3-24CC-45A9-A13D-1ED9E7A71377}" type="datetime1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A64B-2A61-438B-A8D3-0179D78139D0}" type="datetime1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9B97-6B9E-4BEB-9002-E4DB502453F8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D335-3E9A-422F-A1C7-FA4CC6933365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24F5D-3628-498B-B041-0FDD30D0E653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3CD22-0ABD-4441-8C57-7879457843AA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0CBBA-600C-44D6-951A-9F5A0D137EDC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dirty="0"/>
            </a:br>
            <a:r>
              <a:rPr lang="en-US" sz="3100" dirty="0"/>
              <a:t>Winter 2026</a:t>
            </a:r>
            <a:br>
              <a:rPr lang="en-US" dirty="0"/>
            </a:br>
            <a:r>
              <a:rPr lang="en-US" sz="3100" dirty="0"/>
              <a:t>Lab 1: Speed dating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F3E17C-74AB-E256-55C0-26A9D5EF7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 descr="A cartoon of a person in space suit and a person in space suit&#10;&#10;AI-generated content may be incorrect.">
            <a:extLst>
              <a:ext uri="{FF2B5EF4-FFF2-40B4-BE49-F238E27FC236}">
                <a16:creationId xmlns:a16="http://schemas.microsoft.com/office/drawing/2014/main" id="{7323B618-9852-5105-7A12-76F097648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83" y="798512"/>
            <a:ext cx="6929805" cy="584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1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D815E-0B61-C26C-8286-FB16A9E9B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D1651-733A-EFDD-07C2-64774AD22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ADD14-9411-9638-62E6-D5E3CAA10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Administrivia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What we’ll do in the labs</a:t>
            </a:r>
          </a:p>
          <a:p>
            <a:pPr marL="457200" indent="-457200">
              <a:buAutoNum type="arabicPeriod"/>
            </a:pPr>
            <a:r>
              <a:rPr lang="en-US" dirty="0"/>
              <a:t>Finish up yesterday’s lecture.</a:t>
            </a:r>
          </a:p>
          <a:p>
            <a:pPr marL="457200" indent="-457200">
              <a:buAutoNum type="arabicPeriod"/>
            </a:pPr>
            <a:r>
              <a:rPr lang="en-US" dirty="0"/>
              <a:t>Speed dating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B17FE-5F72-3167-64CF-B99574C35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7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027E-5BEE-F26E-1409-9F5CEC06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2D3F5-FD3B-C8D4-260D-FF6BDF395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30903-C1FA-A3BF-2448-350221A2C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Administrivia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What we’ll do in the labs</a:t>
            </a:r>
          </a:p>
          <a:p>
            <a:pPr marL="457200" indent="-457200">
              <a:buAutoNum type="arabicPeriod"/>
            </a:pPr>
            <a:r>
              <a:rPr lang="en-US" dirty="0"/>
              <a:t>Finish up yesterday’s lecture.</a:t>
            </a:r>
          </a:p>
          <a:p>
            <a:pPr marL="457200" indent="-457200">
              <a:buAutoNum type="arabicPeriod"/>
            </a:pPr>
            <a:r>
              <a:rPr lang="en-US" dirty="0"/>
              <a:t>Speed dating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C1609-97F5-CDBD-FEC7-37DB6D8E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3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26E7-962C-5F82-1E41-BBFEFC24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E2602-3C9D-4FE1-8F0A-993FA8F96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autograder tests of the performance of MostPositiveSubsequence and of a sample output from </a:t>
            </a:r>
            <a:r>
              <a:rPr lang="en-US" dirty="0" err="1"/>
              <a:t>BestSequence</a:t>
            </a:r>
            <a:r>
              <a:rPr lang="en-US" dirty="0"/>
              <a:t> were accidentally set private.</a:t>
            </a:r>
          </a:p>
          <a:p>
            <a:r>
              <a:rPr lang="en-US" dirty="0"/>
              <a:t>They are  now public.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2B2F3-6C03-BF9C-1B66-528294418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70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21239-FC5E-69F3-350D-C4D6D4EA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71572-B4C5-EE1C-D7FD-FABF8A71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42AAE-B400-D858-B483-D73028C15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What we’ll do in the labs</a:t>
            </a:r>
          </a:p>
          <a:p>
            <a:pPr marL="457200" indent="-457200">
              <a:buAutoNum type="arabicPeriod"/>
            </a:pPr>
            <a:r>
              <a:rPr lang="en-US" dirty="0"/>
              <a:t>Speed dating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821BD-2E41-7EDF-43A8-FCC68DB7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34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A9744-0816-AE01-AE56-17B45DE4F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C5A0F-18BD-A6C8-900F-E7B66B7C5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1DEEA-A079-82C0-F88E-E20D60F7D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Administrivia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What we’ll do in the labs</a:t>
            </a:r>
          </a:p>
          <a:p>
            <a:pPr marL="457200" indent="-457200">
              <a:buAutoNum type="arabicPeriod"/>
            </a:pPr>
            <a:r>
              <a:rPr lang="en-US" dirty="0"/>
              <a:t>Finish up yesterday’s lecture.</a:t>
            </a:r>
          </a:p>
          <a:p>
            <a:pPr marL="457200" indent="-457200">
              <a:buAutoNum type="arabicPeriod"/>
            </a:pPr>
            <a:r>
              <a:rPr lang="en-US" dirty="0"/>
              <a:t>Speed dating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3A286-7FF0-90C3-9312-302DDD25B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97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221C-0A8E-FF5D-4646-CACA675E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we’ll do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F8E0C-AF25-98A7-77B4-175EA490C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this as grown-up study hall.</a:t>
            </a:r>
          </a:p>
          <a:p>
            <a:r>
              <a:rPr lang="en-US" dirty="0"/>
              <a:t>The purpose is for a team meeting.</a:t>
            </a:r>
          </a:p>
          <a:p>
            <a:r>
              <a:rPr lang="en-US" dirty="0"/>
              <a:t>Everyone on a team has to be in the same section.</a:t>
            </a:r>
          </a:p>
          <a:p>
            <a:r>
              <a:rPr lang="en-US" dirty="0"/>
              <a:t>No one is supposed to have any schedule conflicts.</a:t>
            </a:r>
          </a:p>
          <a:p>
            <a:r>
              <a:rPr lang="en-US" dirty="0"/>
              <a:t>So, everyone is supposed to be able to meet for 2 hours.</a:t>
            </a:r>
          </a:p>
          <a:p>
            <a:r>
              <a:rPr lang="en-US" dirty="0"/>
              <a:t>You’ll also get help and periodic </a:t>
            </a:r>
            <a:r>
              <a:rPr lang="en-US" dirty="0" err="1"/>
              <a:t>checkins</a:t>
            </a:r>
            <a:r>
              <a:rPr lang="en-US" dirty="0"/>
              <a:t> with the staff.</a:t>
            </a:r>
          </a:p>
          <a:p>
            <a:r>
              <a:rPr lang="en-US" dirty="0"/>
              <a:t>Most of W25, I just played music while the teams worked.</a:t>
            </a:r>
          </a:p>
          <a:p>
            <a:r>
              <a:rPr lang="en-US" dirty="0"/>
              <a:t>Occasionally, we’ll have actual content, e.g., overflow from lectures or tutorial material explaining an assignment.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228F9-C3C3-78DB-8C0E-4F87D7CF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15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14AF8-217C-27FE-5271-3D0F833BD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92E8-3927-74AF-F66D-636577CA0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1F886-082A-5706-438C-645AB63D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Administrivia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we’ll do in the labs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Finish up yesterday’s lecture.</a:t>
            </a:r>
          </a:p>
          <a:p>
            <a:pPr marL="457200" indent="-457200">
              <a:buAutoNum type="arabicPeriod"/>
            </a:pPr>
            <a:r>
              <a:rPr lang="en-US" dirty="0"/>
              <a:t>Speed dating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581EC-45C0-FBC4-5BF8-4951894B0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04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B80E6-4E0E-094E-D037-9C1CD363A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B260C-9FDB-890F-1D62-A603EA9F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2DA49-B3AA-D7A6-A953-E00275774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Administrivia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we’ll do in the labs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Finish up yesterday’s lecture.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Speed dating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155AB-83DA-5D45-54C6-12B60CA8A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08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B810B-777F-1286-6C3D-E4B780A4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dating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B4E0F-4631-703C-BCB2-A0CE22ECE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need to find teammates and do it quickly.</a:t>
            </a:r>
          </a:p>
          <a:p>
            <a:r>
              <a:rPr lang="en-US" dirty="0"/>
              <a:t>The difference between on a strong team versus a weak team is the difference between an A and a B.</a:t>
            </a:r>
          </a:p>
          <a:p>
            <a:r>
              <a:rPr lang="en-US" dirty="0"/>
              <a:t>So, it matters who you pick for your team.</a:t>
            </a:r>
          </a:p>
          <a:p>
            <a:r>
              <a:rPr lang="en-US" dirty="0"/>
              <a:t>Today, we do speed-dating.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Break up in small groups of 3 or 4 for a short 5-to-10-minute discussion.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Collect some results.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Form new groups with people you haven’t met yet and repeat.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60621-94EC-3E73-5395-3EA5F089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17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5EBD9-499D-1E36-7119-8869DAD85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What would you like to know about someone to know if they’re a good match?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B6DC2-D4F0-36E3-E0A7-0B4D34333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92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B958E-0009-4BD1-4D10-2C67C8C3C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39E06-5942-1B7A-C265-D0C9037E3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We need a cartoon mascot for a class tee shirt.  What animal should it be?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A9591-B318-7166-74E3-DE9930F97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14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0A8EC-9D14-849D-91EF-0EB4FD5CC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0ABD4-952D-DA86-63F9-39385E29A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Are there ways you might use AI ethically and productively in a class like this?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AE612-AF06-01DB-53B9-3FA033D7C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92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097E2-579A-D4C9-FA7B-19B8CC0B6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628F6-E01A-A6ED-9C39-04F88284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How could you decide whether a link is worth crawling or a page is worth indexing?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D8242-019C-C985-B071-974009770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00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69B9-0C85-D44A-218E-848F852A5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98DDB-6FA5-9DEE-8A98-9DE4F06F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When you look at search result, how do you decide whether it’s a good match?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6F317-A240-2551-A16C-E653F87F0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90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78EA0-2AC9-8BCB-1D71-C01E26A49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A3C5E-59DC-19A3-9931-CA05DF7C4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When you look at search result, how do you decide whether it’s a good match?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96438-DA61-A8E7-932E-C5436A0FF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58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FDEC9-EC95-FCAD-D33C-BE7627F1D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20DB3-03B0-013B-0EF0-2BD844559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If you distribute your engine across a lot of machines, should it have a master?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AF8B7-33CF-87E1-E88A-CCB27C8F4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59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AE061-0F5D-3994-ADB7-840A704E3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8CB7-A3BB-13E2-497B-2FA2432F2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5389788"/>
          </a:xfrm>
        </p:spPr>
        <p:txBody>
          <a:bodyPr/>
          <a:lstStyle/>
          <a:p>
            <a:r>
              <a:rPr lang="en-US" dirty="0"/>
              <a:t>What do you think will be the hardest part of building the engine?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DA744-E503-73FC-074E-EC2704044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41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33259</TotalTime>
  <Words>481</Words>
  <Application>Microsoft Office PowerPoint</Application>
  <PresentationFormat>On-screen Show (4:3)</PresentationFormat>
  <Paragraphs>78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Office Theme</vt:lpstr>
      <vt:lpstr>EECS 498 System Design of a Search Engine Winter 2026 Lab 1: Speed dating</vt:lpstr>
      <vt:lpstr>PowerPoint Presentation</vt:lpstr>
      <vt:lpstr>agenda</vt:lpstr>
      <vt:lpstr>agenda</vt:lpstr>
      <vt:lpstr>administrivia</vt:lpstr>
      <vt:lpstr>agenda</vt:lpstr>
      <vt:lpstr>agenda</vt:lpstr>
      <vt:lpstr>what we’ll do here</vt:lpstr>
      <vt:lpstr>agenda</vt:lpstr>
      <vt:lpstr>agenda</vt:lpstr>
      <vt:lpstr>speed dating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 233 circuits laboratory</dc:title>
  <dc:creator>Nicole Hamilton</dc:creator>
  <cp:lastModifiedBy>Nicole Hamilton</cp:lastModifiedBy>
  <cp:revision>717</cp:revision>
  <dcterms:created xsi:type="dcterms:W3CDTF">2014-10-28T21:56:04Z</dcterms:created>
  <dcterms:modified xsi:type="dcterms:W3CDTF">2026-01-09T16:40:43Z</dcterms:modified>
</cp:coreProperties>
</file>